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427" r:id="rId4"/>
    <p:sldId id="378" r:id="rId5"/>
    <p:sldId id="413" r:id="rId6"/>
    <p:sldId id="429" r:id="rId7"/>
    <p:sldId id="398" r:id="rId8"/>
    <p:sldId id="430" r:id="rId9"/>
    <p:sldId id="415" r:id="rId10"/>
    <p:sldId id="414" r:id="rId11"/>
    <p:sldId id="417" r:id="rId12"/>
    <p:sldId id="305" r:id="rId13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1" autoAdjust="0"/>
  </p:normalViewPr>
  <p:slideViewPr>
    <p:cSldViewPr showGuides="1">
      <p:cViewPr varScale="1">
        <p:scale>
          <a:sx n="77" d="100"/>
          <a:sy n="77" d="100"/>
        </p:scale>
        <p:origin x="686" y="62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1D66-36B9-7F0D-979A-C9C933AF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2305C-3AE7-D5E3-8E7E-972ABB495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1BB5AE-9878-39A7-DB6D-AEF64343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第三个实验，可以发现当越晚后面会出现信息比较少，使用其他的模态信息补齐可以缓解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3841A-3E81-DDAF-2FEE-18D9A62F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1B4D-ED9B-AFBB-F338-4EE79AB2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D3880-D78F-217F-9334-840D4396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0309FD-0DFF-299E-4FDC-71A65251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20C93-FF31-5090-B302-E019DBE4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1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200E-A6F9-B6B3-3FB4-78329FC22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85E7D4-4C6C-7F54-0F2D-37C49763C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579A21-AFA7-3FE1-1844-5DFA211B1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5BA003-6EBF-6679-4822-ED08F8187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9ECF-ACEC-E3BE-C9E9-943A947C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BF4323-4F78-539D-622D-DE858829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6863-02E8-D0EC-984B-E43D3FBD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用子注意力进行融合</a:t>
            </a:r>
            <a:r>
              <a:rPr lang="en-US" altLang="zh-CN" dirty="0"/>
              <a:t>q</a:t>
            </a:r>
            <a:r>
              <a:rPr lang="zh-CN" altLang="en-US" dirty="0"/>
              <a:t>为当前模态，</a:t>
            </a:r>
            <a:r>
              <a:rPr lang="en-US" altLang="zh-CN" dirty="0"/>
              <a:t>k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为其他模态信息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C066D-24B6-CA27-F285-975BB27A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4E50-19C6-F745-83B8-4FD02B4F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52D884-74BF-1655-7D84-1328D11F4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7D441D-5D94-470E-E103-619FBFD5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5BDA2C-40F3-7125-C306-34CCF6B5A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9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018AE-F3EA-BD64-AE82-91AE1A1C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437CA2-0480-3FD4-30AE-344BDA95A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D57493-1AA0-D198-6AA6-C712B26BD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E66A5F-2B84-BC7F-5DB8-67A25FE43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7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7D88-0D11-2C0A-6FE6-A3F2217C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D6FD9B-1C94-31AA-7944-5437331E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BE591B-F492-CC40-99E6-D97E5D4E8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第一个是再</a:t>
            </a:r>
            <a:r>
              <a:rPr lang="en-US" altLang="zh-CN" dirty="0"/>
              <a:t>codebook</a:t>
            </a:r>
            <a:r>
              <a:rPr lang="zh-CN" altLang="en-US" dirty="0"/>
              <a:t>的时候进行跨模态对齐的，第二个是最后进行对齐损失，第三个是用文本模态生成视觉模块的，第四个是进行训练</a:t>
            </a:r>
            <a:r>
              <a:rPr lang="en-US" altLang="zh-CN" dirty="0"/>
              <a:t>transformer encode</a:t>
            </a:r>
            <a:r>
              <a:rPr lang="zh-CN" altLang="en-US" dirty="0"/>
              <a:t>。  右边的实验说的是，我拿出第二层，然后将</a:t>
            </a:r>
            <a:r>
              <a:rPr lang="en-US" altLang="zh-CN" dirty="0"/>
              <a:t>256</a:t>
            </a:r>
            <a:r>
              <a:rPr lang="zh-CN" altLang="en-US" dirty="0"/>
              <a:t>个每个</a:t>
            </a:r>
            <a:r>
              <a:rPr lang="en-US" altLang="zh-CN" dirty="0"/>
              <a:t>codebook</a:t>
            </a:r>
            <a:r>
              <a:rPr lang="zh-CN" altLang="en-US" dirty="0"/>
              <a:t>向量的被选中的数目从大到小排列，然后</a:t>
            </a:r>
            <a:r>
              <a:rPr lang="en-US" altLang="zh-CN" dirty="0"/>
              <a:t>16</a:t>
            </a:r>
            <a:r>
              <a:rPr lang="zh-CN" altLang="en-US" dirty="0"/>
              <a:t>个聚合，发现之前的方法会出现长尾效应，但是现在这个方法缓解了长尾效应。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9C184-E596-9BD3-FF93-03ACD04F0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1211" y="1351832"/>
            <a:ext cx="1120932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Multi-Aspect Cross-modal Quantization for Generative Recommendation</a:t>
            </a:r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EF698233-89C4-0059-BB28-1CCAE6ACB8DB}"/>
              </a:ext>
            </a:extLst>
          </p:cNvPr>
          <p:cNvSpPr txBox="1"/>
          <p:nvPr/>
        </p:nvSpPr>
        <p:spPr>
          <a:xfrm>
            <a:off x="9744362" y="5019079"/>
            <a:ext cx="234542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altLang="zh-CN" sz="24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2026</a:t>
            </a:r>
          </a:p>
        </p:txBody>
      </p:sp>
      <p:sp>
        <p:nvSpPr>
          <p:cNvPr id="28" name="object 39">
            <a:extLst>
              <a:ext uri="{FF2B5EF4-FFF2-40B4-BE49-F238E27FC236}">
                <a16:creationId xmlns:a16="http://schemas.microsoft.com/office/drawing/2014/main" id="{4CEAB037-75FC-70E1-C105-8BA447BF2433}"/>
              </a:ext>
            </a:extLst>
          </p:cNvPr>
          <p:cNvSpPr txBox="1"/>
          <p:nvPr/>
        </p:nvSpPr>
        <p:spPr>
          <a:xfrm>
            <a:off x="3383090" y="5019079"/>
            <a:ext cx="632509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b="1" spc="150" dirty="0">
                <a:solidFill>
                  <a:srgbClr val="1F4E79"/>
                </a:solidFill>
                <a:latin typeface="Noto Sans Mono CJK HK"/>
                <a:sym typeface="+mn-ea"/>
              </a:rPr>
              <a:t>Code : </a:t>
            </a:r>
            <a:r>
              <a:rPr lang="en-US" altLang="zh-CN" b="1" spc="150" dirty="0">
                <a:solidFill>
                  <a:srgbClr val="1F4E79"/>
                </a:solidFill>
                <a:latin typeface="Noto Sans Mono CJK HK"/>
              </a:rPr>
              <a:t>https://github.com/zhangfw123/MACRec</a:t>
            </a:r>
            <a:endParaRPr lang="en-US" altLang="zh-CN" b="1" spc="150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648F82B-E142-DA46-AB3C-B6BE46DA62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9" y="2412777"/>
            <a:ext cx="10204064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3F94-E00D-28C0-34D7-57356BF9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33D96F-3F56-2881-CB46-DB03FB0043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379A1E-EE6B-7F82-2712-21E2D8F071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44356-D789-6211-E3A7-0ACB9E9CD3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B2070E8-75A5-2506-9777-5496C771B23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60A912-E6B5-6290-F301-135A086C4CF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A78EF4-DFC2-F47B-0E0B-44B0E541FF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8B1888-B6C7-5D60-789F-2AAB961A8BC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9EE466E-53A6-AA5B-D6BB-36E6FF17A2C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98A93C7-1E4C-E8E1-2CF1-9F24EBA0F56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85039EE-C66C-77AB-9168-AFC35B4DB14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ABC1628-D13B-5838-A855-7B207D6C841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798C0BA-2950-BD92-C6E7-FA928B43C7F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B5B201-D1C3-E3F0-FE17-E162689B8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D5DB32-700A-6DED-8F05-5A4E23F189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98FAA63-D420-3DC6-B8E5-EFCCB28964D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28700E2-5757-B7A4-4D95-490FE640C2E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2D8BD4A-297E-4C34-7EC1-D33574C39C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DA207EE-4030-BC96-1800-6824E7B7F95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43EE2B8-B473-F5AA-57E7-579E94EDB4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7C07AAD-0E44-CC82-5B95-A865DCC5CF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884275-2518-3199-0790-3916ECC2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3335" y="1066800"/>
            <a:ext cx="3017782" cy="9632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8539D3D-2D59-09C0-C3D6-B9BC9621DD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" y="2362200"/>
            <a:ext cx="1048775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08F9-98C6-C685-3621-2416E308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AF8E8-58C4-17F2-6932-7E15866040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605FAE-7341-7F9F-ABC0-C9BBD5EA69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109B49-A2D9-C142-BFFC-81CCE9A405C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4CB355-E4E3-EB33-2C36-934A9F41AF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5BC4A99-E7B7-D1C5-E557-F4864E45B9B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507A441-9A76-835F-3C20-F110128D15A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DCF74D-5EE1-EAAA-DFD4-921B0C6D2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83163C-2F80-A36B-7A43-CC644B5983C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0F1F46-0858-182A-8646-1C7C5B19084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78CCE7D-238D-2149-3105-E58BCCF549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D7254A-FF3F-FDEF-D97C-49785B46B5D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980DA8-D0B3-F0DC-3C51-015D1225798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E197EBE-3543-3A6E-8128-EB610674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671EC9-13CF-8AB5-CA5C-8D6D00FCA7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49417DF-DCF5-C01C-835C-5D78207F056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1F0300-518C-95F5-8CBF-554BAF0FE0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1CDEE9B-CDA9-2F70-BB89-641F1855CD0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790B3F2-28A2-AFCF-9E55-A73BCCEDC5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878BD42-043E-A9DC-E0D9-8D2C2C1A54F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6E6979-AA20-F3DE-2182-4B357B5A58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D4CEA9A-929B-D664-3953-B11AFA3B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4C3267A-61AC-2AFF-3085-7071CD340F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39" y="2133600"/>
            <a:ext cx="7041490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6C9238-90E6-5968-DA17-68F804922E19}"/>
              </a:ext>
            </a:extLst>
          </p:cNvPr>
          <p:cNvSpPr txBox="1"/>
          <p:nvPr/>
        </p:nvSpPr>
        <p:spPr>
          <a:xfrm>
            <a:off x="4932652" y="3200400"/>
            <a:ext cx="6873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1) Existing multimodal GR models typically encode each modality separately to obtain semantic IDs for different modalities. They do not consider cross-modal interactions during the quantization process, which makes them more prone to hierarchical semantic loss. </a:t>
            </a:r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0D547CC-6653-560D-1510-08460D3299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4" y="2805386"/>
            <a:ext cx="3968246" cy="2274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54FE-7AA8-DBBE-274B-335089D2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882172-2411-B3EA-019A-C4D1FC55217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442428C-7B0B-DF5D-BFE5-555F8F4828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ECD3783-D95A-09CC-1288-593BCE4A4F8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2AB20D9-37AF-163D-B1BC-AEB6E3B4F9E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F905970-555D-CFA2-5E6F-83B2827995D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623C7A5-2FE0-1A1F-D35B-6149739A114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7C83C95-525A-2E2F-CC41-96F8C45C75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6F6DAE9-0161-5395-F586-32F66B3C2B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EB2D808-208B-6C87-56A0-D16BF99279F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2509F1B-490C-88AD-A578-143F8386C2C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FDB93C9-F05D-5495-8A93-A617E9BACE0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E69B4BD-20F5-C169-F45E-F8DC9ACFA5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9EBBAB0-8602-C88A-CAFE-4182920374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4A6917D-DE58-F0BB-1283-3A57C42D9D1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9E95E89-51C2-BA71-59DF-0F2D7855C67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84AB7AA-3356-2E12-3901-BAA59077B1E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8572AD2-8E1A-ACB8-7064-632304D99E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8E19FB6-08B8-124C-95DE-F52C720F757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87B213B-1CB6-F2A5-75B1-17E3795CDD5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93C1596-F5FC-99BF-CCEB-E85D9B5BC1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CAA21EB9-6D7E-17F5-D194-1206E0258CFD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503C543-34A1-2BB6-DC31-C0F9E03FD3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3" y="1591020"/>
            <a:ext cx="10391852" cy="49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397D0EE-55A2-1D7A-05DD-1866F2E7B9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1752600"/>
            <a:ext cx="4328535" cy="556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4E1FD9F-0BC6-EBEA-98FA-967B58DEA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43" y="2340334"/>
            <a:ext cx="4305673" cy="89161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B4230E3-4CE1-E251-1873-9673713F49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0" y="3415103"/>
            <a:ext cx="4221846" cy="17298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4881CBF-7F5C-8813-BE88-6F259F2F9B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38" y="5154932"/>
            <a:ext cx="4320914" cy="169178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08BA994-ADB9-3ACB-62B8-3493A10D19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" y="1971485"/>
            <a:ext cx="5890770" cy="4016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3944-F97A-B87D-F838-9CE59CB0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F90E7-6D36-EEED-D138-DEC0CE6E39B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2F1593-B095-31E8-7EE5-4D534C634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04914B-C4F6-7D56-73CC-95585ACDD1B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9B5D13-2A84-BECB-EBF7-A69F3C353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D38A00-B417-BD12-5D38-E44AFACDC6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B0F56F-3125-4EE9-7265-B602921D307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3705C-50DE-948F-B763-A21FC2EC6B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F2044A0-240B-5E18-913F-3F1A8337436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D459C9-833F-0004-4A52-F6EDCBDD04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A51D6A4-B59E-ED67-BD82-2B67A9050A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68867B-8D08-0635-6C79-2A4BF35F87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D1FE96C-CCAA-E47A-CB6D-6D2F1FA335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CF9DD79-4E97-C0EC-EE1E-3F8846DCD2C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9EE40B6-E60C-5EC1-57F8-F91643CAC95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874BA3-9B2F-E9E7-0A07-8D437499DC6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D9968F-D632-918D-7C30-B2EB032D10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A30481-4D55-054E-4294-037C75BF3DF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8497A6-E901-2461-6D28-EF8AAE45F0E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2BDB6B9-4F3B-D433-E4D4-3BE534D13D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26E86C9-463A-5411-9A77-22B24DB5D2C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1891240-7C1B-A34C-5BAB-B3C88E97E0D4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F9AB924-18AB-4CFA-47D7-C9A8AE753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53" y="2788648"/>
            <a:ext cx="4313294" cy="13488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96005B8-38AE-9BA7-1F27-29166C44F6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91000"/>
            <a:ext cx="4000847" cy="63251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3458B7C-4ECA-F19B-2A28-CC1486A72F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5890770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334D-18D7-7887-520F-1B670E29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9A9530-10AF-6BC8-6C1A-37950AEE9C2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A784347-9D07-8AFC-A298-536E2AAE48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31FA2BD-3327-6F60-B0F4-5EAF1527B48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3E5B381-54C6-6248-FB5D-73247828B45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DEDDF9A-09BF-40A0-F5CF-22B6943BCD4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1EDEE01-1A99-E5F3-F817-CEC20165DD3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127F78-CC05-ECED-2014-DF8534C569D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5E3D00-94BA-E13A-732B-FEB1850851B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2927715-2702-C2CB-71FE-062109515BC5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B8EB2D1-6499-F41B-02A9-DBE1B13B5CD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2F697C8-26C4-FA52-7228-C276AC494A7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67B1B54-7529-BEAB-86B4-A9F66239600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E0FF7FF-F697-FE2D-05C5-5E5954C02A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13A1B04-88E7-CA33-F7BD-942C5F32901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5609D1D-C785-A5D6-C494-9594E1CC636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CAF8DB8-CFE5-6A5E-1FED-CAE49996690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FF10FC0-85B0-4A0A-8342-5986483E05E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1294DC1-F65D-16BB-1240-413E0AD57CE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057F05D-B7C4-690F-BCB9-AB6A0479F56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916044F-374C-3278-129E-07A8C95F2DC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D3B9292-CE80-48D1-0558-40BF60C05A78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F657BCF-5A07-C305-F0CB-27BFA045D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8800"/>
            <a:ext cx="4259949" cy="23852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B2BB221-A4F6-ABF5-8B9A-3DE202B45E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6" y="4299344"/>
            <a:ext cx="4183743" cy="76968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8E0D7FE-058C-9E54-9418-B1E5BD5F1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67" y="1828800"/>
            <a:ext cx="3391194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790680B-9434-348B-9794-89013AABB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47" y="2663687"/>
            <a:ext cx="5802703" cy="2258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222AF-A7DF-1DDF-9FD5-C99C51B5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1FC8A-17C2-9C4C-5183-815D5D6151D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0230AED-E5FB-E0E4-7AA5-BE639213EB3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DE87D13-B3BF-2981-9D51-C4D9E3F494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3BA805F-9510-CF1A-FD25-1D03A1176CA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DDA3FC8-09C1-7434-023C-F33484C6519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A8F9622-34F5-132D-6BA7-B401AA7834C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F38413D-C093-4755-3DC7-A040125DF1C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2AC1D04-0946-50E6-DC59-7F215E14FA1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27C4F96-1FE4-C6FF-1798-E1B0F542DD0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690F0CD-4E14-5917-187C-062A556179A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4E7F75B-6D99-1A01-556E-BCE9DF88936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82FDC8E-A591-481E-96EF-C8BB541C97C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731BE3B-542B-3A8E-63BB-751DD7E8560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7686CF1-DC37-A694-4844-8589CC2AC27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D6A4C2-E9AB-7790-2497-1DBF61D4B47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D9C3F15-3EA2-59D7-A718-5E27251CE306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4CDB0FC-7F21-4E1A-8335-0CA4DA25A4FC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34C9280-B999-CE2B-6E1E-ED490FD4DDC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976DC08-4940-2A86-2406-754B2C8DA3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CF85342-A894-6050-2C15-0375BA29323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E7665EDA-BD00-5469-A152-1C1D21B6A1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DFDCBBC-FE5D-2EA6-20FB-4740F861F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67" y="2157596"/>
            <a:ext cx="9121930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3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4C99-A697-664D-57E8-A134CD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7E2E79-86A6-72FF-5A87-1F7E9532DB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F1E984-5C08-294C-9127-D9C8C482F4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5BC4B-A892-6640-7A33-69753ED78B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F404F2-8FC1-4865-5B87-F81F67D784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38834A-A255-76B3-A6BA-0C80F59302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9A51280-CB66-6B03-A845-9C1039308D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A3AB7B-B2FA-2CEB-F544-42E0ED1A52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9407BDC-9A8D-91AE-20B7-875EDE9DBE5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EFC834-046D-0A5D-063E-57EB5542B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0C986A-9239-2634-922C-2A37DCD5103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4707C-433F-E10E-5A9C-33E54361BB3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2BAB4A-C550-FD59-6289-0B9C4BC3D9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84F3961-4F73-AA26-90D8-9679813B2CE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EF0B80-0E4A-D4C9-CC40-AA5AF03D9A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AA0C0D-95E3-E067-226E-96C6EFF2A8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63D6493-2840-7B05-DFF5-6513258B341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A93EA8-CF9E-F284-269A-21C553EA3D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EB924A-03AD-B72F-EA60-5EC49B778A9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59DBEDA-E078-200E-A939-F3D2E8EF2E1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DCD2960-AC13-90FA-BB5F-6EA51E03666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279DC9-A2F6-A138-0CD4-E21536D05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26B3D2C-1A8C-2124-A098-2DC2263A88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" y="3081286"/>
            <a:ext cx="4389500" cy="18442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9A3FA86-59EE-F982-73C5-CFB5673166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5577"/>
            <a:ext cx="5430720" cy="277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0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680</Words>
  <Application>Microsoft Office PowerPoint</Application>
  <PresentationFormat>宽屏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-swing J</cp:lastModifiedBy>
  <cp:revision>507</cp:revision>
  <dcterms:created xsi:type="dcterms:W3CDTF">2023-09-17T03:47:00Z</dcterms:created>
  <dcterms:modified xsi:type="dcterms:W3CDTF">2026-02-04T06:07:29Z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